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963"/>
    <a:srgbClr val="FDCD39"/>
    <a:srgbClr val="124678"/>
    <a:srgbClr val="4871B6"/>
    <a:srgbClr val="2C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/>
    <p:restoredTop sz="96327"/>
  </p:normalViewPr>
  <p:slideViewPr>
    <p:cSldViewPr snapToGrid="0">
      <p:cViewPr varScale="1">
        <p:scale>
          <a:sx n="119" d="100"/>
          <a:sy n="119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8138FC-1028-63D5-9240-B08721FD8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7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AA94D-A626-7796-67F9-BFA9B0190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3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4BC0F-76DA-5E4D-8F05-2F845C9CDDF6}"/>
              </a:ext>
            </a:extLst>
          </p:cNvPr>
          <p:cNvSpPr txBox="1"/>
          <p:nvPr userDrawn="1"/>
        </p:nvSpPr>
        <p:spPr>
          <a:xfrm>
            <a:off x="2499360" y="1195478"/>
            <a:ext cx="596392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b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</a:t>
            </a:r>
            <a:b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3678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13BA5-508C-DA0B-C78C-B0D82B8A4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075A34-7E83-0104-009E-181BFD741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928" t="88148"/>
          <a:stretch/>
        </p:blipFill>
        <p:spPr>
          <a:xfrm>
            <a:off x="9499599" y="6045200"/>
            <a:ext cx="2689933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 content slide">
    <p:bg>
      <p:bgPr>
        <a:gradFill flip="none" rotWithShape="1">
          <a:gsLst>
            <a:gs pos="32000">
              <a:schemeClr val="bg1"/>
            </a:gs>
            <a:gs pos="99000">
              <a:srgbClr val="4871B6">
                <a:alpha val="84395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3C746-596A-75E3-94E7-88658ACBA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/>
          <a:stretch/>
        </p:blipFill>
        <p:spPr>
          <a:xfrm>
            <a:off x="2468" y="0"/>
            <a:ext cx="12187063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5D00D-E4AE-4F6E-95ED-4DFE8F651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094" t="87111"/>
          <a:stretch/>
        </p:blipFill>
        <p:spPr>
          <a:xfrm>
            <a:off x="9398000" y="5974080"/>
            <a:ext cx="2791532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62AEC-CC8A-D8BC-2DFA-379FC18A3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3" cy="6857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0C4BCE-3861-9A74-5C89-ABC2A0E14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094" t="87111"/>
          <a:stretch/>
        </p:blipFill>
        <p:spPr>
          <a:xfrm>
            <a:off x="9398000" y="5974080"/>
            <a:ext cx="2791532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8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5E77E-722D-1C1C-6F2F-EEAA330CF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2"/>
            <a:ext cx="12187062" cy="6857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75181A-23AB-9BE6-DB53-3353E8096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094" t="87111"/>
          <a:stretch/>
        </p:blipFill>
        <p:spPr>
          <a:xfrm>
            <a:off x="9398000" y="5974080"/>
            <a:ext cx="2791532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F11C0-8971-F3B0-BA63-053B23CA824D}"/>
              </a:ext>
            </a:extLst>
          </p:cNvPr>
          <p:cNvSpPr/>
          <p:nvPr/>
        </p:nvSpPr>
        <p:spPr>
          <a:xfrm>
            <a:off x="688489" y="2151529"/>
            <a:ext cx="10666899" cy="3915784"/>
          </a:xfrm>
          <a:prstGeom prst="rect">
            <a:avLst/>
          </a:prstGeom>
          <a:solidFill>
            <a:srgbClr val="124678"/>
          </a:solidFill>
          <a:ln w="38100">
            <a:solidFill>
              <a:srgbClr val="FDCD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1B08307-6A2F-C4B1-1E3F-1E2E070B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1" y="381000"/>
            <a:ext cx="10972797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INSERT CASE TITLE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1EB0D5-C4D7-067E-6B6D-444304CC1A04}"/>
              </a:ext>
            </a:extLst>
          </p:cNvPr>
          <p:cNvSpPr/>
          <p:nvPr/>
        </p:nvSpPr>
        <p:spPr>
          <a:xfrm>
            <a:off x="836612" y="2279861"/>
            <a:ext cx="9067798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 eaLnBrk="0" hangingPunct="0">
              <a:defRPr/>
            </a:pPr>
            <a:r>
              <a:rPr lang="en-US" sz="32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Lead author’s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14204-DFEA-AFA8-2ACD-2B4CB78B550E}"/>
              </a:ext>
            </a:extLst>
          </p:cNvPr>
          <p:cNvSpPr/>
          <p:nvPr/>
        </p:nvSpPr>
        <p:spPr>
          <a:xfrm>
            <a:off x="836611" y="2782349"/>
            <a:ext cx="9067799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Lead author affiliation</a:t>
            </a:r>
            <a:endParaRPr lang="en-US" alt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DDFD8-A510-BDB5-9540-DE47311BE029}"/>
              </a:ext>
            </a:extLst>
          </p:cNvPr>
          <p:cNvSpPr/>
          <p:nvPr/>
        </p:nvSpPr>
        <p:spPr>
          <a:xfrm>
            <a:off x="836612" y="3667874"/>
            <a:ext cx="9067798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 eaLnBrk="0" hangingPunct="0">
              <a:defRPr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Co-Authors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5CFA6-D817-82BA-12FC-867B3827B079}"/>
              </a:ext>
            </a:extLst>
          </p:cNvPr>
          <p:cNvSpPr/>
          <p:nvPr/>
        </p:nvSpPr>
        <p:spPr>
          <a:xfrm>
            <a:off x="836611" y="4558564"/>
            <a:ext cx="9067799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Financial Disclosure</a:t>
            </a:r>
            <a:endParaRPr lang="en-US" alt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12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marL="457200" indent="-457200" algn="l"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rgbClr val="124678"/>
                </a:solidFill>
                <a:latin typeface="Arial" charset="0"/>
                <a:ea typeface="Arial" charset="0"/>
                <a:cs typeface="Arial" charset="0"/>
              </a:rPr>
              <a:t>Bullet Point 1</a:t>
            </a:r>
          </a:p>
          <a:p>
            <a:pPr marL="457200" indent="-457200" algn="l"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rgbClr val="124678"/>
                </a:solidFill>
                <a:latin typeface="Arial" charset="0"/>
                <a:ea typeface="Arial" charset="0"/>
                <a:cs typeface="Arial" charset="0"/>
              </a:rPr>
              <a:t>Bullet Point 2</a:t>
            </a:r>
          </a:p>
          <a:p>
            <a:pPr marL="457200" indent="-457200" algn="l"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rgbClr val="124678"/>
                </a:solidFill>
                <a:latin typeface="Arial" charset="0"/>
                <a:ea typeface="Arial" charset="0"/>
                <a:cs typeface="Arial" charset="0"/>
              </a:rPr>
              <a:t>Bullet Point 3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533400"/>
            <a:ext cx="108203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4400" b="1" dirty="0">
                <a:solidFill>
                  <a:srgbClr val="0D3963"/>
                </a:solidFill>
                <a:latin typeface="Arial" charset="0"/>
                <a:ea typeface="Arial" charset="0"/>
                <a:cs typeface="Arial" charset="0"/>
              </a:rPr>
              <a:t>PATIENT HISTORY</a:t>
            </a:r>
          </a:p>
        </p:txBody>
      </p:sp>
    </p:spTree>
    <p:extLst>
      <p:ext uri="{BB962C8B-B14F-4D97-AF65-F5344CB8AC3E}">
        <p14:creationId xmlns:p14="http://schemas.microsoft.com/office/powerpoint/2010/main" val="367489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accent4"/>
              </a:buClr>
              <a:buSzPct val="75000"/>
            </a:pPr>
            <a:endParaRPr lang="en-US" sz="2699" dirty="0">
              <a:solidFill>
                <a:srgbClr val="124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533400"/>
            <a:ext cx="91439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4400" b="1" dirty="0">
              <a:solidFill>
                <a:srgbClr val="0D39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accent4"/>
              </a:buClr>
              <a:buSzPct val="75000"/>
            </a:pPr>
            <a:endParaRPr lang="en-US" sz="2699" dirty="0">
              <a:solidFill>
                <a:srgbClr val="124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533400"/>
            <a:ext cx="91439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4400" b="1" dirty="0">
              <a:solidFill>
                <a:srgbClr val="0D39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0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accent4"/>
              </a:buClr>
              <a:buSzPct val="75000"/>
            </a:pPr>
            <a:endParaRPr lang="en-US" sz="2699" dirty="0">
              <a:solidFill>
                <a:srgbClr val="124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533400"/>
            <a:ext cx="91439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4400" b="1" dirty="0">
              <a:solidFill>
                <a:srgbClr val="0D39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1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accent4"/>
              </a:buClr>
              <a:buSzPct val="75000"/>
            </a:pPr>
            <a:endParaRPr lang="en-US" sz="2699" dirty="0">
              <a:solidFill>
                <a:srgbClr val="124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533400"/>
            <a:ext cx="91439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4400" b="1" dirty="0">
              <a:solidFill>
                <a:srgbClr val="0D39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accent4"/>
              </a:buClr>
              <a:buSzPct val="75000"/>
            </a:pPr>
            <a:endParaRPr lang="en-US" sz="2699" dirty="0">
              <a:solidFill>
                <a:srgbClr val="124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533400"/>
            <a:ext cx="91439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4400" b="1" dirty="0">
              <a:solidFill>
                <a:srgbClr val="0D39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2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algn="l">
              <a:buClr>
                <a:schemeClr val="accent4"/>
              </a:buClr>
              <a:buSzPct val="75000"/>
            </a:pPr>
            <a:endParaRPr lang="en-US" sz="2699" dirty="0">
              <a:solidFill>
                <a:srgbClr val="124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2" y="533400"/>
            <a:ext cx="914399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4400" b="1" dirty="0">
              <a:solidFill>
                <a:srgbClr val="0D39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0BE2DBB42674AAB003D897B58D535" ma:contentTypeVersion="13" ma:contentTypeDescription="Create a new document." ma:contentTypeScope="" ma:versionID="0e6dd12b91c00472441c222b743996da">
  <xsd:schema xmlns:xsd="http://www.w3.org/2001/XMLSchema" xmlns:xs="http://www.w3.org/2001/XMLSchema" xmlns:p="http://schemas.microsoft.com/office/2006/metadata/properties" xmlns:ns2="fbc49ae4-2afe-448f-8179-94341bc7b63c" xmlns:ns3="9502d1f5-48d3-45df-af2d-67429c0953dd" targetNamespace="http://schemas.microsoft.com/office/2006/metadata/properties" ma:root="true" ma:fieldsID="0bc70052cccf3b60f0d18b6be15123b9" ns2:_="" ns3:_="">
    <xsd:import namespace="fbc49ae4-2afe-448f-8179-94341bc7b63c"/>
    <xsd:import namespace="9502d1f5-48d3-45df-af2d-67429c0953d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49ae4-2afe-448f-8179-94341bc7b63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780c527-1ceb-4e13-b259-695f5f7af7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2d1f5-48d3-45df-af2d-67429c0953d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7c0f9c1-959a-4cc8-8f91-c62c76361e9c}" ma:internalName="TaxCatchAll" ma:showField="CatchAllData" ma:web="9502d1f5-48d3-45df-af2d-67429c095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02d1f5-48d3-45df-af2d-67429c0953dd" xsi:nil="true"/>
    <lcf76f155ced4ddcb4097134ff3c332f xmlns="fbc49ae4-2afe-448f-8179-94341bc7b6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F71B20-D68F-43F8-ADA5-AE1ED3FECAE3}"/>
</file>

<file path=customXml/itemProps2.xml><?xml version="1.0" encoding="utf-8"?>
<ds:datastoreItem xmlns:ds="http://schemas.openxmlformats.org/officeDocument/2006/customXml" ds:itemID="{68E51D9C-1E5A-4970-810A-6B50D67F6782}"/>
</file>

<file path=customXml/itemProps3.xml><?xml version="1.0" encoding="utf-8"?>
<ds:datastoreItem xmlns:ds="http://schemas.openxmlformats.org/officeDocument/2006/customXml" ds:itemID="{EAA41B6C-A08B-44E3-9CEA-95726C20E421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Arnold</dc:creator>
  <cp:lastModifiedBy>Laura Stalter</cp:lastModifiedBy>
  <cp:revision>21</cp:revision>
  <dcterms:created xsi:type="dcterms:W3CDTF">2022-11-29T16:52:33Z</dcterms:created>
  <dcterms:modified xsi:type="dcterms:W3CDTF">2024-10-09T18:32:46Z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0x01010054F0BE2DBB42674AAB003D897B58D535</vt:lpwstr>
  </property>
</Properties>
</file>